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69A7-0F5B-42B5-88E5-FBAC3C85FD5F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141F4-4620-43C0-B431-63738DB1FD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блон (фон) презентации «Умиротворени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Беларуская Х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5140074" cy="3176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14346" y="142852"/>
            <a:ext cx="8215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Упраўленне адукацыі Ашмянскага райвыканкама</a:t>
            </a:r>
          </a:p>
          <a:p>
            <a:pPr algn="ctr"/>
            <a:r>
              <a:rPr lang="en-US" sz="25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д</a:t>
            </a:r>
            <a:r>
              <a:rPr lang="en-US" sz="25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зяржаўная ўстанова адукацыі</a:t>
            </a:r>
          </a:p>
          <a:p>
            <a:pPr algn="ctr"/>
            <a:r>
              <a:rPr lang="en-US" sz="25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“Граўжышкоўская базава школа”</a:t>
            </a:r>
            <a:endParaRPr lang="ru-RU" sz="25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628654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Вынікі дзейнасці школьнага музея </a:t>
            </a:r>
          </a:p>
          <a:p>
            <a:pPr algn="ctr"/>
            <a:endParaRPr lang="ru-RU" sz="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en-US" sz="25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929330"/>
            <a:ext cx="407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Кіраўнік: Міцко М.Т.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anose="02040502050405020303" pitchFamily="18" charset="0"/>
              </a:rPr>
              <a:t>Экскурс</a:t>
            </a:r>
            <a:r>
              <a:rPr lang="en-US" sz="3200" b="1" i="1" dirty="0" smtClean="0">
                <a:latin typeface="Georgia" panose="02040502050405020303" pitchFamily="18" charset="0"/>
              </a:rPr>
              <a:t>іі ў школьны музей – штомесячна: 11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E:\Мицко\25-26\IMG_20260217_12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857488" cy="2143116"/>
          </a:xfrm>
          <a:prstGeom prst="rect">
            <a:avLst/>
          </a:prstGeom>
          <a:noFill/>
        </p:spPr>
      </p:pic>
      <p:pic>
        <p:nvPicPr>
          <p:cNvPr id="2051" name="Picture 3" descr="E:\Мицко\25-26\IMG_20260217_123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0"/>
            <a:ext cx="1785950" cy="2381267"/>
          </a:xfrm>
          <a:prstGeom prst="rect">
            <a:avLst/>
          </a:prstGeom>
          <a:noFill/>
        </p:spPr>
      </p:pic>
      <p:pic>
        <p:nvPicPr>
          <p:cNvPr id="1026" name="Picture 2" descr="F:\Viber\изображение_viber_2026-05-09_15-21-01-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1928826" cy="2571768"/>
          </a:xfrm>
          <a:prstGeom prst="rect">
            <a:avLst/>
          </a:prstGeom>
          <a:noFill/>
        </p:spPr>
      </p:pic>
      <p:pic>
        <p:nvPicPr>
          <p:cNvPr id="1027" name="Picture 3" descr="F:\Viber\изображение_viber_2026-05-09_15-21-05-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86190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65008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anose="02040502050405020303" pitchFamily="18" charset="0"/>
              </a:rPr>
              <a:t>Экскурс</a:t>
            </a:r>
            <a:r>
              <a:rPr lang="en-US" sz="3200" b="1" i="1" dirty="0" smtClean="0">
                <a:latin typeface="Georgia" panose="02040502050405020303" pitchFamily="18" charset="0"/>
              </a:rPr>
              <a:t>іі па раёну, вобласці, рэспубліцы – 19 </a:t>
            </a:r>
          </a:p>
          <a:p>
            <a:r>
              <a:rPr lang="en-US" sz="3200" b="1" i="1" dirty="0" smtClean="0">
                <a:latin typeface="Georgia" panose="02040502050405020303" pitchFamily="18" charset="0"/>
              </a:rPr>
              <a:t>з іх - 8 </a:t>
            </a:r>
            <a:r>
              <a:rPr lang="en-US" sz="2000" b="1" i="1" dirty="0" smtClean="0">
                <a:latin typeface="Georgia" panose="02040502050405020303" pitchFamily="18" charset="0"/>
              </a:rPr>
              <a:t>(у рамках рэалізацыі пілотнага праекта “Устанаўленне </a:t>
            </a:r>
            <a:r>
              <a:rPr lang="en-US" sz="2000" b="1" i="1" dirty="0" err="1" smtClean="0">
                <a:latin typeface="Georgia" panose="02040502050405020303" pitchFamily="18" charset="0"/>
              </a:rPr>
              <a:t>адзінага</a:t>
            </a:r>
            <a:r>
              <a:rPr lang="en-US" sz="2000" b="1" i="1" dirty="0" smtClean="0">
                <a:latin typeface="Georgia" panose="02040502050405020303" pitchFamily="18" charset="0"/>
              </a:rPr>
              <a:t> </a:t>
            </a:r>
            <a:r>
              <a:rPr lang="en-US" sz="2000" b="1" i="1" dirty="0" smtClean="0">
                <a:latin typeface="Georgia" panose="02040502050405020303" pitchFamily="18" charset="0"/>
              </a:rPr>
              <a:t>б</a:t>
            </a:r>
            <a:r>
              <a:rPr lang="ru-RU" sz="2000" b="1" i="1" dirty="0" smtClean="0">
                <a:latin typeface="Georgia" panose="02040502050405020303" pitchFamily="18" charset="0"/>
              </a:rPr>
              <a:t>я</a:t>
            </a:r>
            <a:r>
              <a:rPr lang="en-US" sz="2000" b="1" i="1" dirty="0" err="1" smtClean="0">
                <a:latin typeface="Georgia" panose="02040502050405020303" pitchFamily="18" charset="0"/>
              </a:rPr>
              <a:t>сплатнага</a:t>
            </a:r>
            <a:r>
              <a:rPr lang="en-US" sz="2000" b="1" i="1" dirty="0" smtClean="0">
                <a:latin typeface="Georgia" panose="02040502050405020303" pitchFamily="18" charset="0"/>
              </a:rPr>
              <a:t> </a:t>
            </a:r>
            <a:r>
              <a:rPr lang="en-US" sz="2000" b="1" i="1" dirty="0" smtClean="0">
                <a:latin typeface="Georgia" panose="02040502050405020303" pitchFamily="18" charset="0"/>
              </a:rPr>
              <a:t>дня для наведвання музеяў”</a:t>
            </a:r>
            <a:r>
              <a:rPr lang="en-US" sz="3200" b="1" i="1" dirty="0" smtClean="0">
                <a:latin typeface="Georgia" panose="02040502050405020303" pitchFamily="18" charset="0"/>
              </a:rPr>
              <a:t> 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F:\ВАЙБЕР\изображение_viber_2025-12-11_12-14-37-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1"/>
            <a:ext cx="2129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ВАЙБЕР\изображение_viber_2025-12-16_13-18-35-6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2143108" cy="15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ВАЙБЕР\изображение_viber_2025-12-20_12-07-36-1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429132"/>
            <a:ext cx="2071702" cy="17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ВАЙБЕР\изображение_viber_2025-12-20_12-07-55-9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71744"/>
            <a:ext cx="2071702" cy="15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ВАЙБЕР\изображение_viber_2026-01-28_11-25-52-9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2000264" cy="15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ВАЙБЕР\изображение_viber_2026-01-28_11-25-56-4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500306"/>
            <a:ext cx="2071702" cy="16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ВАЙБЕР\изображение_viber_2026-02-23_11-24-00-86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1785950" cy="16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Мицко\25-26\IMG_20250617_12085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429132"/>
            <a:ext cx="2000264" cy="171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Мицко\25-26\IMG_20251220_10585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4572008"/>
            <a:ext cx="1747022" cy="16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Georgia" panose="02040502050405020303" pitchFamily="18" charset="0"/>
              </a:rPr>
              <a:t>Музейныя</a:t>
            </a:r>
            <a:r>
              <a:rPr lang="ru-RU" sz="3200" b="1" i="1" dirty="0" smtClean="0">
                <a:latin typeface="Georgia" panose="02040502050405020303" pitchFamily="18" charset="0"/>
              </a:rPr>
              <a:t> </a:t>
            </a:r>
            <a:r>
              <a:rPr lang="ru-RU" sz="3200" b="1" i="1" dirty="0" err="1" smtClean="0">
                <a:latin typeface="Georgia" panose="02040502050405020303" pitchFamily="18" charset="0"/>
              </a:rPr>
              <a:t>ўрокі</a:t>
            </a:r>
            <a:r>
              <a:rPr lang="ru-RU" sz="3200" b="1" i="1" dirty="0" smtClean="0">
                <a:latin typeface="Georgia" panose="02040502050405020303" pitchFamily="18" charset="0"/>
              </a:rPr>
              <a:t> </a:t>
            </a:r>
            <a:r>
              <a:rPr lang="ru-RU" sz="3200" b="1" i="1" dirty="0" err="1" smtClean="0">
                <a:latin typeface="Georgia" panose="02040502050405020303" pitchFamily="18" charset="0"/>
              </a:rPr>
              <a:t>і</a:t>
            </a:r>
            <a:r>
              <a:rPr lang="ru-RU" sz="3200" b="1" i="1" dirty="0" smtClean="0">
                <a:latin typeface="Georgia" panose="02040502050405020303" pitchFamily="18" charset="0"/>
              </a:rPr>
              <a:t> </a:t>
            </a:r>
            <a:r>
              <a:rPr lang="ru-RU" sz="3200" b="1" i="1" dirty="0" err="1" smtClean="0">
                <a:latin typeface="Georgia" panose="02040502050405020303" pitchFamily="18" charset="0"/>
              </a:rPr>
              <a:t>заняткі</a:t>
            </a:r>
            <a:r>
              <a:rPr lang="en-US" sz="3200" b="1" i="1" dirty="0" smtClean="0">
                <a:latin typeface="Georgia" panose="02040502050405020303" pitchFamily="18" charset="0"/>
              </a:rPr>
              <a:t>, адзіныя ўрокі, ШАГ - штомесячна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b="26923"/>
          <a:stretch>
            <a:fillRect/>
          </a:stretch>
        </p:blipFill>
        <p:spPr>
          <a:xfrm>
            <a:off x="89528" y="1571612"/>
            <a:ext cx="2071702" cy="1857388"/>
          </a:xfrm>
          <a:prstGeom prst="rect">
            <a:avLst/>
          </a:prstGeom>
        </p:spPr>
      </p:pic>
      <p:pic>
        <p:nvPicPr>
          <p:cNvPr id="6" name="Рисунок 5" descr="F:\ВАЙБЕР\изображение_viber_2026-01-24_10-42-29-6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445" y="1937579"/>
            <a:ext cx="2399435" cy="179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ВАЙБЕР\изображение_viber_2026-03-31_13-53-22-4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5034" y="1918257"/>
            <a:ext cx="2274223" cy="17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ицко\25-26\IMG_20251127_1452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2058492" cy="17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Мицко\25-26\IMG_20260507_104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4221088"/>
            <a:ext cx="2753878" cy="2065408"/>
          </a:xfrm>
          <a:prstGeom prst="rect">
            <a:avLst/>
          </a:prstGeom>
          <a:noFill/>
        </p:spPr>
      </p:pic>
      <p:pic>
        <p:nvPicPr>
          <p:cNvPr id="2050" name="Picture 2" descr="F:\Viber\изображение_viber_2026-05-11_18-26-40-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73" y="3850237"/>
            <a:ext cx="2035964" cy="2714619"/>
          </a:xfrm>
          <a:prstGeom prst="rect">
            <a:avLst/>
          </a:prstGeom>
          <a:noFill/>
        </p:spPr>
      </p:pic>
      <p:pic>
        <p:nvPicPr>
          <p:cNvPr id="2051" name="Picture 3" descr="F:\Viber\изображение_viber_2026-05-11_18-26-46-138.jpg"/>
          <p:cNvPicPr>
            <a:picLocks noChangeAspect="1" noChangeArrowheads="1"/>
          </p:cNvPicPr>
          <p:nvPr/>
        </p:nvPicPr>
        <p:blipFill>
          <a:blip r:embed="rId9" cstate="print"/>
          <a:srcRect b="41250"/>
          <a:stretch>
            <a:fillRect/>
          </a:stretch>
        </p:blipFill>
        <p:spPr bwMode="auto">
          <a:xfrm>
            <a:off x="5771056" y="4750025"/>
            <a:ext cx="2316796" cy="1814831"/>
          </a:xfrm>
          <a:prstGeom prst="rect">
            <a:avLst/>
          </a:prstGeom>
          <a:noFill/>
        </p:spPr>
      </p:pic>
      <p:pic>
        <p:nvPicPr>
          <p:cNvPr id="2" name="Picture 2" descr="E:\Viber\изображение_viber_2026-05-11_18-26-40-24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5"/>
          <a:stretch/>
        </p:blipFill>
        <p:spPr bwMode="auto">
          <a:xfrm>
            <a:off x="7262885" y="908187"/>
            <a:ext cx="1725061" cy="18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Georgia" panose="02040502050405020303" pitchFamily="18" charset="0"/>
              </a:rPr>
              <a:t>Паходы</a:t>
            </a:r>
            <a:r>
              <a:rPr lang="ru-RU" sz="3200" b="1" i="1" dirty="0" smtClean="0">
                <a:latin typeface="Georgia" panose="02040502050405020303" pitchFamily="18" charset="0"/>
              </a:rPr>
              <a:t> </a:t>
            </a:r>
            <a:r>
              <a:rPr lang="en-US" sz="3200" b="1" i="1" dirty="0" smtClean="0">
                <a:latin typeface="Georgia" panose="02040502050405020303" pitchFamily="18" charset="0"/>
              </a:rPr>
              <a:t> - 4</a:t>
            </a:r>
          </a:p>
          <a:p>
            <a:r>
              <a:rPr lang="en-US" sz="3200" b="1" i="1" dirty="0" smtClean="0">
                <a:latin typeface="Georgia" panose="02040502050405020303" pitchFamily="18" charset="0"/>
              </a:rPr>
              <a:t>- в.Клявіца, пагранпост;</a:t>
            </a:r>
          </a:p>
          <a:p>
            <a:pPr>
              <a:buFontTx/>
              <a:buChar char="-"/>
            </a:pPr>
            <a:r>
              <a:rPr lang="en-US" sz="3200" b="1" i="1" dirty="0" smtClean="0">
                <a:latin typeface="Georgia" panose="02040502050405020303" pitchFamily="18" charset="0"/>
              </a:rPr>
              <a:t>возера і вёска Харанжышкі;</a:t>
            </a:r>
          </a:p>
          <a:p>
            <a:pPr>
              <a:buFontTx/>
              <a:buChar char="-"/>
            </a:pPr>
            <a:r>
              <a:rPr lang="en-US" sz="3200" b="1" i="1" dirty="0" smtClean="0">
                <a:latin typeface="Georgia" panose="02040502050405020303" pitchFamily="18" charset="0"/>
              </a:rPr>
              <a:t>Дуброўнік в.Граўжышкі;</a:t>
            </a:r>
          </a:p>
          <a:p>
            <a:pPr>
              <a:buFontTx/>
              <a:buChar char="-"/>
            </a:pPr>
            <a:r>
              <a:rPr lang="en-US" sz="3200" b="1" i="1" smtClean="0">
                <a:latin typeface="Georgia" panose="02040502050405020303" pitchFamily="18" charset="0"/>
              </a:rPr>
              <a:t> в.Роўгелішкі. 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4" name="Picture 2" descr="картинки природа беларуси для презентации 70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857652" cy="2618984"/>
          </a:xfrm>
          <a:prstGeom prst="rect">
            <a:avLst/>
          </a:prstGeom>
          <a:noFill/>
        </p:spPr>
      </p:pic>
      <p:pic>
        <p:nvPicPr>
          <p:cNvPr id="6" name="Рисунок 5" descr="E:\Мицко\25-26\IMG_20250605_114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357454" cy="176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ицко\25-26\IMG_20250613_0948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57496"/>
            <a:ext cx="2163949" cy="17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ицко\25-26\IMG_20250613_1037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500306"/>
            <a:ext cx="2428892" cy="16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Мицко\25-26\IMG_20250613_1219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857760"/>
            <a:ext cx="2214578" cy="170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9294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anose="02040502050405020303" pitchFamily="18" charset="0"/>
              </a:rPr>
              <a:t>Конкурсы </a:t>
            </a:r>
            <a:r>
              <a:rPr lang="en-US" sz="3200" b="1" i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endParaRPr lang="en-US" sz="3200" b="1" i="1" dirty="0" smtClean="0">
              <a:latin typeface="Georgia" panose="02040502050405020303" pitchFamily="18" charset="0"/>
            </a:endParaRPr>
          </a:p>
          <a:p>
            <a:r>
              <a:rPr lang="ru-RU" dirty="0" smtClean="0"/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раённы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літаратурнага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  «Ад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паэзіі сэрца да  прозы жыцця” – 1 месца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раённы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абласнога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патрыятычнага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«Строки опалённые войной» – 2 место;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рэспубліканскі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анлайн-конкурс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экскурсійна-краязнаўчых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прэзентацыя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Зямлі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радзімай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куток» –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месца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перамагаць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адкрытая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абласная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канферэнцыя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рэспубліканскі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чытальнікаў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прысвечаны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80-й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гадавіне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Пперамогі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Айчынай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 smtClean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744" t="25279" r="15611" b="46788"/>
          <a:stretch>
            <a:fillRect/>
          </a:stretch>
        </p:blipFill>
        <p:spPr>
          <a:xfrm>
            <a:off x="285720" y="1643050"/>
            <a:ext cx="1714480" cy="1549060"/>
          </a:xfrm>
          <a:prstGeom prst="rect">
            <a:avLst/>
          </a:prstGeom>
        </p:spPr>
      </p:pic>
      <p:pic>
        <p:nvPicPr>
          <p:cNvPr id="1026" name="Picture 2" descr="E:\Viber\изображение_viber_2026-05-06_09-05-23-2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14399"/>
          <a:stretch/>
        </p:blipFill>
        <p:spPr bwMode="auto">
          <a:xfrm>
            <a:off x="475984" y="3429000"/>
            <a:ext cx="1333952" cy="23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929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Georgia" panose="02040502050405020303" pitchFamily="18" charset="0"/>
              </a:rPr>
              <a:t>Абнаўленне экспазіцыі “Генацыд – без права на забыццё” - штомесячна</a:t>
            </a:r>
          </a:p>
          <a:p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E:\Мицко\25-26\IMG_20251009_105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2357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ицко\25-26\IMG_20251121_123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28802"/>
            <a:ext cx="2357454" cy="29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ицко\25-26\IMG_20251211_1435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14554"/>
            <a:ext cx="3060609" cy="29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735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Georgia" panose="02040502050405020303" pitchFamily="18" charset="0"/>
              </a:rPr>
              <a:t>Валанцёрская дзейнасць, акцыі</a:t>
            </a:r>
          </a:p>
          <a:p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857232"/>
            <a:ext cx="2214578" cy="1793914"/>
          </a:xfrm>
          <a:prstGeom prst="rect">
            <a:avLst/>
          </a:prstGeom>
        </p:spPr>
      </p:pic>
      <p:pic>
        <p:nvPicPr>
          <p:cNvPr id="6" name="Рисунок 5" descr="F:\ВАЙБЕР\изображение_viber_2025-12-13_09-05-03-368.jpg"/>
          <p:cNvPicPr/>
          <p:nvPr/>
        </p:nvPicPr>
        <p:blipFill>
          <a:blip r:embed="rId4"/>
          <a:srcRect t="30874" r="4039" b="13042"/>
          <a:stretch>
            <a:fillRect/>
          </a:stretch>
        </p:blipFill>
        <p:spPr bwMode="auto">
          <a:xfrm>
            <a:off x="285720" y="714356"/>
            <a:ext cx="2311499" cy="18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ВАЙБЕР\изображение_viber_2026-01-12_13-31-21-0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14620"/>
            <a:ext cx="2143140" cy="177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ВАЙБЕР\изображение_viber_2026-01-26_11-57-14-3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857232"/>
            <a:ext cx="2186103" cy="17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ВАЙБЕР\изображение_viber_2026-02-12_14-07-07-107.jpg"/>
          <p:cNvPicPr/>
          <p:nvPr/>
        </p:nvPicPr>
        <p:blipFill>
          <a:blip r:embed="rId7" cstate="print"/>
          <a:srcRect r="16241"/>
          <a:stretch>
            <a:fillRect/>
          </a:stretch>
        </p:blipFill>
        <p:spPr bwMode="auto">
          <a:xfrm>
            <a:off x="5214942" y="2857496"/>
            <a:ext cx="2000263" cy="17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ВАЙБЕР\изображение_viber_2026-04-18_10-31-15-7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5769" y="2571744"/>
            <a:ext cx="1608231" cy="21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Мицко\25-26\IMG_20250327_12020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786322"/>
            <a:ext cx="1785950" cy="14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Мицко\25-26\IMG_20250505_13010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857760"/>
            <a:ext cx="2214578" cy="172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Мицко\25-26\IMG_20250505_14305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4429132"/>
            <a:ext cx="1447801" cy="23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Мицко\25-26\IMG_20250508_10171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3071810"/>
            <a:ext cx="2701069" cy="15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Мицко\25-26\IMG_20250619_105233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4786322"/>
            <a:ext cx="1857388" cy="1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в белорусском стиле для презентаци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5"/>
            <a:ext cx="9144000" cy="6897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Georgia" panose="02040502050405020303" pitchFamily="18" charset="0"/>
              </a:rPr>
              <a:t>Планы</a:t>
            </a:r>
          </a:p>
          <a:p>
            <a:pPr>
              <a:buFontTx/>
              <a:buChar char="-"/>
            </a:pPr>
            <a:r>
              <a:rPr lang="en-US" sz="3200" b="1" i="1" dirty="0" smtClean="0">
                <a:latin typeface="Georgia" panose="02040502050405020303" pitchFamily="18" charset="0"/>
              </a:rPr>
              <a:t>Удзел у раённай НПК</a:t>
            </a:r>
          </a:p>
          <a:p>
            <a:pPr>
              <a:buFontTx/>
              <a:buChar char="-"/>
            </a:pPr>
            <a:r>
              <a:rPr lang="en-US" sz="3200" b="1" i="1" dirty="0" smtClean="0">
                <a:latin typeface="Georgia" panose="02040502050405020303" pitchFamily="18" charset="0"/>
              </a:rPr>
              <a:t>афармленне экспазіцыі “Наш край у савецкі перыяд”</a:t>
            </a:r>
          </a:p>
          <a:p>
            <a:endParaRPr lang="ru-RU" sz="3200" b="1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E:\Мицко\25-26\IMG_20260507_0831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7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ицко\25-26\IMG_20260507_083158.jpg"/>
          <p:cNvPicPr/>
          <p:nvPr/>
        </p:nvPicPr>
        <p:blipFill>
          <a:blip r:embed="rId4" cstate="print"/>
          <a:srcRect l="12666"/>
          <a:stretch>
            <a:fillRect/>
          </a:stretch>
        </p:blipFill>
        <p:spPr bwMode="auto">
          <a:xfrm>
            <a:off x="2928926" y="2357430"/>
            <a:ext cx="2143140" cy="244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Viber\изображение_viber_2026-05-14_09-08-38-6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31" y="4798961"/>
            <a:ext cx="2521590" cy="18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Viber\изображение_viber_2026-05-14_09-09-02-2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75" y="2357430"/>
            <a:ext cx="3268211" cy="43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romanovskaya</dc:creator>
  <cp:lastModifiedBy>User</cp:lastModifiedBy>
  <cp:revision>99</cp:revision>
  <dcterms:created xsi:type="dcterms:W3CDTF">2025-04-22T10:43:00Z</dcterms:created>
  <dcterms:modified xsi:type="dcterms:W3CDTF">2026-05-16T06:48:55Z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F3D6B0C37F0C4262AD457404FABD1CD7_12</vt:lpwstr>
  </property>
  <property fmtid="{D5CDD505-2E9C-101B-9397-08002B2CF9AE}" pid="3" name="KSOProductBuildVer">
    <vt:lpwstr>1049-12.2.0.22549</vt:lpwstr>
  </property>
</Properties>
</file>